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half" idx="13"/>
          </p:nvPr>
        </p:nvSpPr>
        <p:spPr>
          <a:xfrm>
            <a:off x="5463161" y="-90805"/>
            <a:ext cx="8585201" cy="50438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age"/>
          <p:cNvSpPr/>
          <p:nvPr>
            <p:ph type="pic" sz="half" idx="14"/>
          </p:nvPr>
        </p:nvSpPr>
        <p:spPr>
          <a:xfrm>
            <a:off x="5918717" y="4660900"/>
            <a:ext cx="7669766" cy="5219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age"/>
          <p:cNvSpPr/>
          <p:nvPr>
            <p:ph type="pic" idx="15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Type a quote here.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Johnny Appleseed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Text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Image"/>
          <p:cNvSpPr/>
          <p:nvPr>
            <p:ph type="pic" idx="14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r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age"/>
          <p:cNvSpPr/>
          <p:nvPr>
            <p:ph type="pic" idx="13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Image"/>
          <p:cNvSpPr/>
          <p:nvPr>
            <p:ph type="pic" idx="14"/>
          </p:nvPr>
        </p:nvSpPr>
        <p:spPr>
          <a:xfrm>
            <a:off x="6665377" y="1219200"/>
            <a:ext cx="7445457" cy="8216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Battle of the neighbourhood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z="10200"/>
            </a:lvl1pPr>
          </a:lstStyle>
          <a:p>
            <a:pPr/>
            <a:r>
              <a:t>Battle of the neighbourhoods</a:t>
            </a:r>
          </a:p>
        </p:txBody>
      </p:sp>
      <p:sp>
        <p:nvSpPr>
          <p:cNvPr id="167" name="New York vs toronto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New York vs toronto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roblem stat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Problem statement</a:t>
            </a:r>
          </a:p>
        </p:txBody>
      </p:sp>
      <p:sp>
        <p:nvSpPr>
          <p:cNvPr id="170" name="Understand the similarity and differences of neighbourhood between Toronto &amp; New York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Understand the similarity and differences of neighbourhood between Toronto &amp; New York.</a:t>
            </a:r>
          </a:p>
          <a:p>
            <a:pPr/>
            <a:r>
              <a:t>Select the best possible neighbourhood for a corporation to move its headquarters based on locality.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Objectiv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Objective</a:t>
            </a:r>
          </a:p>
        </p:txBody>
      </p:sp>
      <p:sp>
        <p:nvSpPr>
          <p:cNvPr id="173" name="Collect top venues for respective locality using Foursquar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Collect top venues for respective locality using Foursquare.</a:t>
            </a:r>
          </a:p>
          <a:p>
            <a:pPr/>
            <a:r>
              <a:t>Use unsupervised k-means clustering algorithm to form clusters based on venue category.</a:t>
            </a:r>
          </a:p>
          <a:p>
            <a:pPr/>
            <a:r>
              <a:t>Identify similarity and differences between neighbourhoods of Toronto and New York.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176" name="New Y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New York</a:t>
            </a:r>
          </a:p>
        </p:txBody>
      </p:sp>
      <p:sp>
        <p:nvSpPr>
          <p:cNvPr id="177" name="Neighbourhood cluster in New York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Neighbourhood cluster in New York.</a:t>
            </a:r>
          </a:p>
        </p:txBody>
      </p:sp>
      <p:pic>
        <p:nvPicPr>
          <p:cNvPr id="178" name="page3image29541392.png" descr="page3image2954139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4521" y="1369382"/>
            <a:ext cx="5925970" cy="5470922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Text"/>
          <p:cNvSpPr txBox="1"/>
          <p:nvPr/>
        </p:nvSpPr>
        <p:spPr>
          <a:xfrm>
            <a:off x="1470279" y="3406707"/>
            <a:ext cx="1905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2800"/>
              </a:lnSpc>
              <a:spcBef>
                <a:spcPts val="0"/>
              </a:spcBef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182" name="Toron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Toronto</a:t>
            </a:r>
          </a:p>
        </p:txBody>
      </p:sp>
      <p:sp>
        <p:nvSpPr>
          <p:cNvPr id="183" name="Neighbourhood clusters in Toronto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Neighbourhood clusters in Toronto.</a:t>
            </a:r>
          </a:p>
        </p:txBody>
      </p:sp>
      <p:pic>
        <p:nvPicPr>
          <p:cNvPr id="184" name="page3image29540976.png" descr="page3image2954097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01362" y="1300783"/>
            <a:ext cx="6470110" cy="5141773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ext"/>
          <p:cNvSpPr txBox="1"/>
          <p:nvPr/>
        </p:nvSpPr>
        <p:spPr>
          <a:xfrm>
            <a:off x="5901362" y="1072183"/>
            <a:ext cx="1905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2800"/>
              </a:lnSpc>
              <a:spcBef>
                <a:spcPts val="0"/>
              </a:spcBef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omparison between Scarborough(Toronto) vs queens(New york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Comparison between Scarborough(Toronto) vs queens(New york)</a:t>
            </a:r>
          </a:p>
        </p:txBody>
      </p:sp>
      <p:sp>
        <p:nvSpPr>
          <p:cNvPr id="188" name="Scarborough has 79 distinct venues in 52 categorie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Scarborough has 79 distinct venues in 52 categories.</a:t>
            </a:r>
          </a:p>
          <a:p>
            <a:pPr/>
            <a:r>
              <a:t>Common venues include coffee shop, international restaurants and skating ring.</a:t>
            </a:r>
          </a:p>
          <a:p>
            <a:pPr/>
            <a:r>
              <a:t>Queens has 1760 distinct venue in 269 categories.</a:t>
            </a:r>
          </a:p>
          <a:p>
            <a:pPr/>
            <a:r>
              <a:t>Common venues include coffee shop, parks, bakeries and bodegas.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Conclusion</a:t>
            </a:r>
          </a:p>
        </p:txBody>
      </p:sp>
      <p:sp>
        <p:nvSpPr>
          <p:cNvPr id="191" name="Based on the quantity of venues and variety of venues, Queen is a better choice than Scarborough to relocate the headquarters of the corporation. Queen offers a greater amount of the gym, grocery store, restaurants for individual and families of employees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Based on the quantity of venues and variety of venues, </a:t>
            </a:r>
            <a:r>
              <a:rPr b="1">
                <a:latin typeface="Avenir Next"/>
                <a:ea typeface="Avenir Next"/>
                <a:cs typeface="Avenir Next"/>
                <a:sym typeface="Avenir Next"/>
              </a:rPr>
              <a:t>Queen is a better choice</a:t>
            </a:r>
            <a:r>
              <a:t> than Scarborough to relocate the headquarters of the corporation. Queen offers a greater amount of the gym, grocery store, restaurants for individual and families of employees.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